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howGuides="1">
      <p:cViewPr varScale="1">
        <p:scale>
          <a:sx n="103" d="100"/>
          <a:sy n="103" d="100"/>
        </p:scale>
        <p:origin x="8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hrift, Screenshot, Grafikdesign enthält.&#10;&#10;Automatisch generierte Beschreibung">
            <a:extLst>
              <a:ext uri="{FF2B5EF4-FFF2-40B4-BE49-F238E27FC236}">
                <a16:creationId xmlns:a16="http://schemas.microsoft.com/office/drawing/2014/main" id="{E1AD8C58-2BEB-5C73-4A75-B1DE55805A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51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bschnitts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5999D-748A-1009-1FE2-DA5D9E977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8C85328-300D-F793-E610-B6FA19112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44565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DC1CC-C51A-2852-9817-140CE663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A571FB-6876-88EB-2F2B-081B5A335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934F6E-E4B8-481D-0EF3-3DC74257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2142-EAA0-2240-8E92-89C08F994BFE}" type="datetimeFigureOut">
              <a:rPr lang="de-DE" smtClean="0"/>
              <a:t>12.05.24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11897B-522E-C0C0-A9A2-16364E31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B4B48-6A93-2F39-3AE2-1DD9E7C0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376-539C-614B-98BA-0B29301CDD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35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C9B0AB-8248-5D33-2FB7-F60380FA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AC2263-AC73-4A6C-A94F-9AD837B71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2F850-E250-01EE-E943-86BAFD5A0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992142-EAA0-2240-8E92-89C08F994BFE}" type="datetimeFigureOut">
              <a:rPr lang="de-DE" smtClean="0"/>
              <a:t>12.05.24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CBC29F-2E3A-85DA-1D56-3169E71A4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D4F9-581E-2B70-9E58-262CDCCC0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DA376-539C-614B-98BA-0B29301CDD6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Text, Schrift, Screenshot, Kreis enthält.&#10;&#10;Automatisch generierte Beschreibung">
            <a:extLst>
              <a:ext uri="{FF2B5EF4-FFF2-40B4-BE49-F238E27FC236}">
                <a16:creationId xmlns:a16="http://schemas.microsoft.com/office/drawing/2014/main" id="{4FF7A276-DFB0-0562-FAEB-2A9CD2510D0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15926" y="4822257"/>
            <a:ext cx="2076074" cy="207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49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66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A0105-20B9-7D76-2958-85DB582AA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714A37-DBF4-3D1E-3335-36709C23F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06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8E35C-BB9E-0A48-3B30-8527D480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F94168-F02B-6553-7F26-7BC8E36F1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29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4" id="{8C51CDB6-9A85-DC49-93F6-236B3238B594}" vid="{2C6D0AB6-FCEA-EA41-ADD2-29EF72E934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0</Words>
  <Application>Microsoft Macintosh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Olivia</dc:creator>
  <cp:lastModifiedBy>Olivia</cp:lastModifiedBy>
  <cp:revision>1</cp:revision>
  <dcterms:created xsi:type="dcterms:W3CDTF">2024-05-12T21:40:04Z</dcterms:created>
  <dcterms:modified xsi:type="dcterms:W3CDTF">2024-05-12T21:40:39Z</dcterms:modified>
</cp:coreProperties>
</file>